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7"/>
  </p:notesMasterIdLst>
  <p:sldIdLst>
    <p:sldId id="256" r:id="rId3"/>
    <p:sldId id="257" r:id="rId4"/>
    <p:sldId id="269" r:id="rId5"/>
    <p:sldId id="258" r:id="rId6"/>
    <p:sldId id="259" r:id="rId7"/>
    <p:sldId id="260" r:id="rId8"/>
    <p:sldId id="270" r:id="rId9"/>
    <p:sldId id="262" r:id="rId10"/>
    <p:sldId id="261" r:id="rId11"/>
    <p:sldId id="263" r:id="rId12"/>
    <p:sldId id="265" r:id="rId13"/>
    <p:sldId id="266" r:id="rId14"/>
    <p:sldId id="268" r:id="rId15"/>
    <p:sldId id="267" r:id="rId16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B81-FCF6-51DE-87B3-2900A8E4C0EC}" v="7" dt="2022-05-10T20:29:40.921"/>
    <p1510:client id="{D7C8FE20-733C-4D79-BDFC-1FA33D25436B}" v="109" dt="2022-05-10T20:21:16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242" y="6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mmala Abhilokesh" userId="S::cs1200364@iitd.ac.in::717b1e38-b96c-4e89-83f3-55e780e53a37" providerId="AD" clId="Web-{59DEEB81-FCF6-51DE-87B3-2900A8E4C0EC}"/>
    <pc:docChg chg="modSld">
      <pc:chgData name="Nimmala Abhilokesh" userId="S::cs1200364@iitd.ac.in::717b1e38-b96c-4e89-83f3-55e780e53a37" providerId="AD" clId="Web-{59DEEB81-FCF6-51DE-87B3-2900A8E4C0EC}" dt="2022-05-10T20:29:40.921" v="6" actId="20577"/>
      <pc:docMkLst>
        <pc:docMk/>
      </pc:docMkLst>
      <pc:sldChg chg="modSp">
        <pc:chgData name="Nimmala Abhilokesh" userId="S::cs1200364@iitd.ac.in::717b1e38-b96c-4e89-83f3-55e780e53a37" providerId="AD" clId="Web-{59DEEB81-FCF6-51DE-87B3-2900A8E4C0EC}" dt="2022-05-10T20:26:57.213" v="1" actId="20577"/>
        <pc:sldMkLst>
          <pc:docMk/>
          <pc:sldMk cId="0" sldId="257"/>
        </pc:sldMkLst>
        <pc:spChg chg="mod">
          <ac:chgData name="Nimmala Abhilokesh" userId="S::cs1200364@iitd.ac.in::717b1e38-b96c-4e89-83f3-55e780e53a37" providerId="AD" clId="Web-{59DEEB81-FCF6-51DE-87B3-2900A8E4C0EC}" dt="2022-05-10T20:26:57.213" v="1" actId="20577"/>
          <ac:spMkLst>
            <pc:docMk/>
            <pc:sldMk cId="0" sldId="257"/>
            <ac:spMk id="2" creationId="{53BF30A4-17C4-2A57-9324-64BF0E1E81DC}"/>
          </ac:spMkLst>
        </pc:spChg>
      </pc:sldChg>
      <pc:sldChg chg="modSp">
        <pc:chgData name="Nimmala Abhilokesh" userId="S::cs1200364@iitd.ac.in::717b1e38-b96c-4e89-83f3-55e780e53a37" providerId="AD" clId="Web-{59DEEB81-FCF6-51DE-87B3-2900A8E4C0EC}" dt="2022-05-10T20:29:40.921" v="6" actId="20577"/>
        <pc:sldMkLst>
          <pc:docMk/>
          <pc:sldMk cId="2058422759" sldId="269"/>
        </pc:sldMkLst>
        <pc:spChg chg="mod">
          <ac:chgData name="Nimmala Abhilokesh" userId="S::cs1200364@iitd.ac.in::717b1e38-b96c-4e89-83f3-55e780e53a37" providerId="AD" clId="Web-{59DEEB81-FCF6-51DE-87B3-2900A8E4C0EC}" dt="2022-05-10T20:29:40.921" v="6" actId="20577"/>
          <ac:spMkLst>
            <pc:docMk/>
            <pc:sldMk cId="2058422759" sldId="269"/>
            <ac:spMk id="2" creationId="{F1CEB5D7-3C6D-29A7-1328-1C0BC8E7C4AA}"/>
          </ac:spMkLst>
        </pc:spChg>
        <pc:picChg chg="mod">
          <ac:chgData name="Nimmala Abhilokesh" userId="S::cs1200364@iitd.ac.in::717b1e38-b96c-4e89-83f3-55e780e53a37" providerId="AD" clId="Web-{59DEEB81-FCF6-51DE-87B3-2900A8E4C0EC}" dt="2022-05-10T20:27:37.730" v="3" actId="1076"/>
          <ac:picMkLst>
            <pc:docMk/>
            <pc:sldMk cId="2058422759" sldId="269"/>
            <ac:picMk id="4" creationId="{47C33B72-73CE-02ED-2C12-3FCCF67A40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4757369F-3673-1EE8-E504-72C8B220721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55BFB5-8C08-38C8-CCB4-4F64438951D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42FE9A1-23EC-325F-117F-1DB109D99AEC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3AC0A31-BDA3-57B4-AB0F-B3A3F3E5AEF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385A8F6-83F1-9370-990A-5B3F473BF4B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2060E42-0E31-1A0B-77A3-5CC95FD4E83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fld id="{5867BDB5-A02A-4328-BE39-1EBD8A42D352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>
            <a:extLst>
              <a:ext uri="{FF2B5EF4-FFF2-40B4-BE49-F238E27FC236}">
                <a16:creationId xmlns:a16="http://schemas.microsoft.com/office/drawing/2014/main" id="{BE8E9F6D-3FF4-346B-4646-9A5F02FF18D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C31885AC-371B-48C4-9EA9-37E000883153}" type="slidenum">
              <a:rPr lang="en-IN" altLang="en-US">
                <a:solidFill>
                  <a:srgbClr val="000000"/>
                </a:solidFill>
              </a:rPr>
              <a:pPr/>
              <a:t>1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5123" name="Rectangle 1">
            <a:extLst>
              <a:ext uri="{FF2B5EF4-FFF2-40B4-BE49-F238E27FC236}">
                <a16:creationId xmlns:a16="http://schemas.microsoft.com/office/drawing/2014/main" id="{93671B77-AA88-BEE1-C38B-29DC5E1CFDF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D8080A07-EBCE-534A-5184-574ED6A486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>
            <a:extLst>
              <a:ext uri="{FF2B5EF4-FFF2-40B4-BE49-F238E27FC236}">
                <a16:creationId xmlns:a16="http://schemas.microsoft.com/office/drawing/2014/main" id="{62719F92-1D91-1601-D9D6-DB1CBEA93C5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2E34DCD-2BEC-4278-8737-85DE3FC5157A}" type="slidenum">
              <a:rPr lang="en-IN" altLang="en-US">
                <a:solidFill>
                  <a:srgbClr val="000000"/>
                </a:solidFill>
              </a:rPr>
              <a:pPr/>
              <a:t>2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D57F0D8E-A24B-8248-EEB5-60230837C80E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50375DFB-8A21-CC28-9CB7-BC1367EB7F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EC1B884B-4934-E55F-AC07-C733C0C75B4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FD070BF-A95E-427A-A6B0-9E68F2DA5C98}" type="slidenum">
              <a:rPr lang="en-IN" altLang="en-US">
                <a:solidFill>
                  <a:srgbClr val="000000"/>
                </a:solidFill>
              </a:rPr>
              <a:pPr/>
              <a:t>4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9219" name="Rectangle 1">
            <a:extLst>
              <a:ext uri="{FF2B5EF4-FFF2-40B4-BE49-F238E27FC236}">
                <a16:creationId xmlns:a16="http://schemas.microsoft.com/office/drawing/2014/main" id="{47833966-C188-42F7-C7F0-6C28451F16F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03848466-4EEB-5C54-F322-B3DABB42265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>
            <a:extLst>
              <a:ext uri="{FF2B5EF4-FFF2-40B4-BE49-F238E27FC236}">
                <a16:creationId xmlns:a16="http://schemas.microsoft.com/office/drawing/2014/main" id="{F2B860A7-7197-1BCC-0383-9F5230755AC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CEE7A290-9C39-4213-87A0-D46BDDDB1F96}" type="slidenum">
              <a:rPr lang="en-IN" altLang="en-US">
                <a:solidFill>
                  <a:srgbClr val="000000"/>
                </a:solidFill>
              </a:rPr>
              <a:pPr/>
              <a:t>5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6A676B91-9F48-B5B3-CD5D-0064553716E7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06B0DE42-F736-878D-6D3A-669A74B38E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73261-AB84-0128-F733-CCFDC5E4679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65A29-8F4C-82C0-6365-79BB7F26312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329C33-5995-DFDA-2807-34AD967A428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DB2862-E94A-4242-9153-1D62459BAEDC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084622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F28F08-80D1-4C7E-96AE-311F982EB7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74A010-066B-7E86-0F07-F5E5E9FBD8A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A24F5-311D-3A1F-9033-E37DB4E5023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2F6E1F-01A9-4B29-ADE7-245223C45D7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5744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83413" y="1728788"/>
            <a:ext cx="2230437" cy="3094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7338" y="1728788"/>
            <a:ext cx="6543675" cy="30940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23DFFD-B4C1-7909-52C4-26F25ECF611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44D4D-8924-6C73-1334-E57207091A4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CC336B-AA73-3898-E1DB-17352B97207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6341AA-4F80-469D-B690-39939446AB9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35039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38" y="1728788"/>
            <a:ext cx="8926512" cy="1784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F83A488-8414-FE5A-CDAA-532EA408387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798E06-EAE7-DBA2-2665-77F26F33894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B2E4FB-EDB4-8775-BE26-9E622E4E545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96C2E1-1FED-4384-981D-0F59EE6ECEC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03646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DD322-DFD3-2C92-045C-B9A2E68BBC6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D9D50-D580-CAAD-E8B6-DD874C64E7A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0A0FD-0BDE-8E2C-6421-F05693EC885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32E695-C364-4EFB-82CD-3F270F4A02E3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05654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BC68B-F44A-3E9A-6736-CA9B9774E43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AC3F9-A983-D643-A750-D9F74352F45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25446-B5A4-934E-FE6C-2BB3ABFB42E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ED2DC6-8A80-44BF-8255-E59A39538F7B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88558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1460A-C0EC-332B-AB86-662F767089F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98742-6B02-2F37-F27E-A57BC69416C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3CE0E-8DFA-FB3C-9CF6-2C42201460E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E59085-8A59-4AB1-95F4-CB4B66E8816D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88517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85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85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10CA0D-229B-96F7-88B6-FF25FA6D57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1C76D4-E8BF-6406-7008-1FB64A88CAC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03262AE-D400-3617-F337-849BF713F1A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411FF7-B1F5-4DE5-BC18-31ABD9A3BA4C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624420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A5FEB08-FEAE-B9AC-17FD-F1D4D106044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2D998D4-5893-BF02-7AA3-76230077888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040166D-6131-A9C0-D701-AE8490AD5ED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B035DD-B489-419F-8C72-3723FCF013CF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04571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BB4909F-C76D-D25B-847F-C73A8C00F10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2D744D-39EF-D47A-0134-94C92990BD0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1A7579-D752-6142-1B02-E4A7545B2AA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72707F-3740-4B7E-A527-8D4F44FC7677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56837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E081508-DF03-B4F2-FB52-CBFA71FDCC6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9CDE73E-13A6-8842-5DC2-6D28D147E1B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A8BACF0-891B-D84A-05FF-72C3932A1F1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F20401-7CDD-4193-BF86-DEA87124E28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68605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9E33EC-292C-2385-D138-2C93DCA7A6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97D012-0B5E-DAFD-7281-8F99EACB884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08862-4951-52CB-4B2B-158BC5312F7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DA7015-11CB-4CA2-A0E4-D2CCAA90D51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907864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E0BF49E-B60E-BF12-B5DA-5BE4393B36A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7461601-329D-79EF-14F5-384E519E7A2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BA28075-B86C-9859-258F-CDBB3F48D38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269EA7-2639-4F73-8A6F-21A81A23145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19120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E5703C-6308-E43E-CA11-F3CAC408644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2A8F0FE-EE21-5943-1060-181A1EB80B1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B95D60-FFB4-9B52-2454-367710FBE92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20CEB3-3E59-432A-B631-C417C145D774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22763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65F68-0B7C-85D1-050D-C46411E666D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E89FC-9299-F582-1427-2326AB7296B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0DAAF-4404-BDED-9320-B7AD4CFC39B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57B73-21EF-4B21-A818-E9A620E83076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62759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319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319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35E7D-EC5E-FDDA-4893-3A89B66275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C1C570-DBA1-9C5E-7302-524CDC88960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11404C-97DE-4CA1-0700-50DCDB87658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13541A-9D56-4DF9-AEFA-A06A60608BB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0621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B76B2-A13B-0AE5-D53B-5A3148BC76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CDEBE-BCDD-6C19-4F96-4F1E0F50783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F6F22-20B1-ED89-F69A-7376C9D7D69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A313E1-E2AB-4A5A-BA5F-95613C923D6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87861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2250" y="3854450"/>
            <a:ext cx="2514600" cy="968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9250" y="3854450"/>
            <a:ext cx="2514600" cy="968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63A7DF-2DB3-58AB-237A-558D5769AFF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F68B1C4-675B-9FCC-F43D-655C0725581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5ECB9AF-3C12-35C3-24AF-A1CA40CCED1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A2073-6974-444E-AEF2-3F76F22EFB46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014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C3C8D9F-63E4-91F1-09C2-7A87534CCB1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277606-A5B7-ED0B-CE27-DF6453D17EE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5978E94-617F-4260-6EED-D2E28657AAB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AFE0E4-CB29-4ED6-B3AF-28E2B0154613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43698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348A4D9-73AC-CEA9-A638-F4465E5DBA4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55B2096-AE90-42FF-E3E2-D0C45CE094A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5B096B-C589-003D-304E-FFF05F0D0B2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6D924D-E6E6-4A27-B81B-9BCD8F3EDEA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5333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ACBC20E-5956-91B9-FA57-20BDE2DB605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EA7665-ACB4-5F10-1FB7-A4368D5E151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B530731-4EBD-940E-CA05-D446991CDFB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AFCA97-10AE-4EC2-8F38-0487455209B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795312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E65978F-A5D4-8D54-247F-B8BDF03744A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361F515-502B-7C73-79BB-E9E5E49D1A0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E4A70F8-3E2F-85B7-D9DE-FF7E0117165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0DD237-2565-4923-BBBA-76D338F74ADB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4588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2BEC7C-527C-2987-6BBF-E305ACFA3C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19864B-209A-3C94-6868-FAF2F0F9440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83640C9-EF00-622E-3031-B7D1DD3890E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3AC487-C9C8-4AEE-A91E-81D6AFA9BE3F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5402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51C200BE-A2D5-A7CB-3D27-1E9A7DFA5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87338" y="1728788"/>
            <a:ext cx="8926512" cy="178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44E92C5E-A160-D6F2-7B6D-640746B973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032250" y="3854450"/>
            <a:ext cx="51816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542F64-3DF5-AE62-9054-0CF440DA011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0" y="7199313"/>
            <a:ext cx="23463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DEBE6BE-818B-D18A-43F1-924CA7AD0CD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7199313"/>
            <a:ext cx="31940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C6CB63-9205-19FB-9376-C3AB3FEB3A3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288463" y="7235825"/>
            <a:ext cx="646112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fld id="{C3051892-994F-40E7-B6A5-0F6EE9810A2A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2pPr>
      <a:lvl3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3pPr>
      <a:lvl4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4pPr>
      <a:lvl5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9pPr>
    </p:titleStyle>
    <p:bodyStyle>
      <a:lvl1pPr marL="342900" indent="-342900" algn="r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r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r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r" defTabSz="449263" rtl="0" eaLnBrk="0" fontAlgn="base" hangingPunct="0">
        <a:lnSpc>
          <a:spcPct val="93000"/>
        </a:lnSpc>
        <a:spcBef>
          <a:spcPct val="0"/>
        </a:spcBef>
        <a:spcAft>
          <a:spcPts val="56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r" defTabSz="449263" rtl="0" eaLnBrk="0" fontAlgn="base" hangingPunct="0">
        <a:lnSpc>
          <a:spcPct val="93000"/>
        </a:lnSpc>
        <a:spcBef>
          <a:spcPct val="0"/>
        </a:spcBef>
        <a:spcAft>
          <a:spcPts val="2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DD2D19B4-3A49-611C-B7EA-E9227F9F7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EC8D2FE9-2697-61CD-CC8D-E1190F3CF8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852988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B92ABD2-768F-660C-CD4F-4722B3B09AC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26988" y="7272338"/>
            <a:ext cx="2346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51C950C-1409-0B80-E8F6-1D5E2122B92D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7272338"/>
            <a:ext cx="3194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09FDAE18-0D91-BAEA-A432-FB679E062C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588250" y="72548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fld id="{EA668925-86ED-404E-A2EB-666E86C2D3B1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DejaVu San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6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huay/pacman" TargetMode="External"/><Relationship Id="rId2" Type="http://schemas.openxmlformats.org/officeDocument/2006/relationships/hyperlink" Target="https://lazyfoo.net/tutorials/SDL/index.php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DarkMuffinJoe/Pacma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073C94D1-7DED-6B2C-6D91-2557ADFBB7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7338" y="1022350"/>
            <a:ext cx="8928100" cy="31956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</a:extLst>
        </p:spPr>
        <p:txBody>
          <a:bodyPr/>
          <a:lstStyle/>
          <a:p>
            <a:pPr algn="ctr" eaLnBrk="1">
              <a:lnSpc>
                <a:spcPct val="112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</a:pPr>
            <a:r>
              <a:rPr lang="en-IN" altLang="en-US" sz="8000" b="1">
                <a:solidFill>
                  <a:srgbClr val="BF0041"/>
                </a:solidFill>
                <a:latin typeface="Likhan" charset="0"/>
              </a:rPr>
              <a:t>COP290</a:t>
            </a:r>
            <a:br>
              <a:rPr lang="en-IN" altLang="en-US" sz="8000" b="1">
                <a:solidFill>
                  <a:srgbClr val="BF0041"/>
                </a:solidFill>
                <a:latin typeface="Likhan" charset="0"/>
              </a:rPr>
            </a:br>
            <a:r>
              <a:rPr lang="en-IN" altLang="en-US" sz="6000" b="1">
                <a:solidFill>
                  <a:srgbClr val="BF0041"/>
                </a:solidFill>
                <a:latin typeface="Likhan" charset="0"/>
              </a:rPr>
              <a:t>Task-2</a:t>
            </a: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8E34222-1873-D6F7-CAD1-9F68456C19C4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295400" y="4098925"/>
            <a:ext cx="6992938" cy="28130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</a:extLst>
        </p:spPr>
        <p:txBody>
          <a:bodyPr anchor="ctr"/>
          <a:lstStyle/>
          <a:p>
            <a:pPr marL="0" indent="0" algn="l" eaLnBrk="1"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</a:pPr>
            <a:r>
              <a:rPr lang="en-IN" altLang="en-US"/>
              <a:t>Team : </a:t>
            </a:r>
          </a:p>
          <a:p>
            <a:pPr marL="0" indent="0" algn="l" eaLnBrk="1"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</a:pPr>
            <a:r>
              <a:rPr lang="en-IN" altLang="en-US"/>
              <a:t>Earavelly Sriharshitha-2020CS10345</a:t>
            </a:r>
          </a:p>
          <a:p>
            <a:pPr marL="0" indent="0" algn="l" eaLnBrk="1"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</a:pPr>
            <a:r>
              <a:rPr lang="en-IN" altLang="en-US"/>
              <a:t>Nimmala Abhilokesh-2020CS10364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>
            <a:extLst>
              <a:ext uri="{FF2B5EF4-FFF2-40B4-BE49-F238E27FC236}">
                <a16:creationId xmlns:a16="http://schemas.microsoft.com/office/drawing/2014/main" id="{E69E02A7-EA3F-34A4-CE8D-DF9E486BA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675" y="1403350"/>
            <a:ext cx="8631238" cy="4852988"/>
          </a:xfrm>
        </p:spPr>
      </p:pic>
      <p:sp>
        <p:nvSpPr>
          <p:cNvPr id="16387" name="TextBox 4">
            <a:extLst>
              <a:ext uri="{FF2B5EF4-FFF2-40B4-BE49-F238E27FC236}">
                <a16:creationId xmlns:a16="http://schemas.microsoft.com/office/drawing/2014/main" id="{868BA246-25BA-3CE9-7A4D-3A037C67A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827088"/>
            <a:ext cx="5976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>
              <a:buFont typeface="Arial" panose="020B0604020202020204" pitchFamily="34" charset="0"/>
              <a:buChar char="•"/>
            </a:pPr>
            <a:r>
              <a:rPr lang="en-US" altLang="en-US" sz="2400"/>
              <a:t>White blocks in the road are ATMs</a:t>
            </a:r>
            <a:endParaRPr lang="en-I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Content Placeholder 3">
            <a:extLst>
              <a:ext uri="{FF2B5EF4-FFF2-40B4-BE49-F238E27FC236}">
                <a16:creationId xmlns:a16="http://schemas.microsoft.com/office/drawing/2014/main" id="{42335EBD-77BD-D260-68D2-F09511AC9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725" y="1479550"/>
            <a:ext cx="7921625" cy="4852988"/>
          </a:xfrm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C77597D7-3ECE-68AA-5966-77F169D56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1042988"/>
            <a:ext cx="5113337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>
              <a:buFont typeface="Arial" panose="020B0604020202020204" pitchFamily="34" charset="0"/>
              <a:buChar char="•"/>
            </a:pPr>
            <a:r>
              <a:rPr lang="en-US" altLang="en-US" sz="2400"/>
              <a:t>Player wins</a:t>
            </a:r>
            <a:endParaRPr lang="en-I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9C5C3C1-66D9-95BD-3B9F-B34FDE49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900113"/>
            <a:ext cx="2160588" cy="431800"/>
          </a:xfrm>
        </p:spPr>
        <p:txBody>
          <a:bodyPr/>
          <a:lstStyle/>
          <a:p>
            <a:pPr marL="342900" indent="-342900" algn="l" eaLnBrk="1">
              <a:buFont typeface="Arial" panose="020B0604020202020204" pitchFamily="34" charset="0"/>
              <a:buChar char="•"/>
            </a:pPr>
            <a:r>
              <a:rPr lang="en-US" altLang="en-US" sz="2400"/>
              <a:t>Player Lose</a:t>
            </a:r>
            <a:endParaRPr lang="en-IN" altLang="en-US" sz="2400"/>
          </a:p>
        </p:txBody>
      </p:sp>
      <p:pic>
        <p:nvPicPr>
          <p:cNvPr id="18435" name="Content Placeholder 3">
            <a:extLst>
              <a:ext uri="{FF2B5EF4-FFF2-40B4-BE49-F238E27FC236}">
                <a16:creationId xmlns:a16="http://schemas.microsoft.com/office/drawing/2014/main" id="{8563190D-26EE-71DE-9DBE-02C053CA3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713" y="1366838"/>
            <a:ext cx="8631237" cy="4852987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2346B001-9319-7546-4C04-72331283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en-US">
                <a:solidFill>
                  <a:srgbClr val="7030A0"/>
                </a:solidFill>
              </a:rPr>
              <a:t>References</a:t>
            </a:r>
            <a:endParaRPr lang="en-IN" altLang="en-US">
              <a:solidFill>
                <a:srgbClr val="7030A0"/>
              </a:solidFill>
            </a:endParaRP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DE2FA426-0F57-A6A1-2943-89E914175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8" y="1763713"/>
            <a:ext cx="9069387" cy="4852987"/>
          </a:xfrm>
        </p:spPr>
        <p:txBody>
          <a:bodyPr/>
          <a:lstStyle/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n-IN" altLang="en-US">
                <a:hlinkClick r:id="rId2"/>
              </a:rPr>
              <a:t>https://lazyfoo.net/tutorials/SDL/index.php</a:t>
            </a:r>
            <a:endParaRPr lang="en-IN" altLang="en-US"/>
          </a:p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n-IN" altLang="en-US">
                <a:hlinkClick r:id="rId3"/>
              </a:rPr>
              <a:t>https://github.com/schuay/pacman</a:t>
            </a:r>
            <a:endParaRPr lang="en-IN" altLang="en-US"/>
          </a:p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n-IN" altLang="en-US">
                <a:hlinkClick r:id="rId4"/>
              </a:rPr>
              <a:t>https://github.com/DarkMuffinJoe/Pacman</a:t>
            </a:r>
            <a:endParaRPr lang="en-IN" altLang="en-US"/>
          </a:p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n-IN" altLang="en-US"/>
              <a:t>https://en.wikipedia.org/wiki/User:Dllu/Maze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B28E52-D357-04D2-F6BE-444B90C452EB}"/>
              </a:ext>
            </a:extLst>
          </p:cNvPr>
          <p:cNvSpPr/>
          <p:nvPr/>
        </p:nvSpPr>
        <p:spPr>
          <a:xfrm>
            <a:off x="2087984" y="2699717"/>
            <a:ext cx="5687776" cy="14920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9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adley Hand ITC" panose="03070402050302030203" pitchFamily="66" charset="0"/>
              </a:rPr>
              <a:t>ThankYou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7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372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BF30A4-17C4-2A57-9324-64BF0E1E81DC}"/>
              </a:ext>
            </a:extLst>
          </p:cNvPr>
          <p:cNvSpPr/>
          <p:nvPr/>
        </p:nvSpPr>
        <p:spPr>
          <a:xfrm>
            <a:off x="665321" y="5640025"/>
            <a:ext cx="8757852" cy="1103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defRPr/>
            </a:pPr>
            <a:r>
              <a:rPr lang="en-US" sz="5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The Maze Chaser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420DD93-A59C-0F2C-599E-75672CA72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5" r="2" b="4449"/>
          <a:stretch/>
        </p:blipFill>
        <p:spPr>
          <a:xfrm>
            <a:off x="20" y="10"/>
            <a:ext cx="10080605" cy="4631320"/>
          </a:xfrm>
          <a:prstGeom prst="rect">
            <a:avLst/>
          </a:prstGeom>
        </p:spPr>
      </p:pic>
      <p:grpSp>
        <p:nvGrpSpPr>
          <p:cNvPr id="6156" name="Group 7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42804"/>
            <a:ext cx="10078104" cy="2015913"/>
            <a:chOff x="-305" y="3144820"/>
            <a:chExt cx="9182100" cy="1551136"/>
          </a:xfrm>
        </p:grpSpPr>
        <p:sp useBgFill="1">
          <p:nvSpPr>
            <p:cNvPr id="76" name="Freeform: Shape 7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7" name="Freeform: Shape 7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id="{DB6BF8AA-B944-4A47-EEAF-06B72C59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fld id="{91F3F575-4540-4A40-B2A8-6258BEC6E425}" type="slidenum">
              <a:rPr lang="en-US" alt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t>2</a:t>
            </a:fld>
            <a:endParaRPr lang="en-US" alt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98195"/>
            <a:ext cx="10080625" cy="306147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EB5D7-3C6D-29A7-1328-1C0BC8E7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712" y="6064325"/>
            <a:ext cx="8005202" cy="815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US" sz="3500">
                <a:solidFill>
                  <a:srgbClr val="7030A0"/>
                </a:solidFill>
              </a:rPr>
              <a:t>IIT Delhi Maze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C33B72-73CE-02ED-2C12-3FCCF67A4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8" r="6525"/>
          <a:stretch/>
        </p:blipFill>
        <p:spPr>
          <a:xfrm>
            <a:off x="20" y="10"/>
            <a:ext cx="10080604" cy="6488802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842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54CE60C5-FF90-D69B-EF3C-C9556C29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2BC4449-FB5C-4DF4-9D77-0CBDF93BDB67}" type="slidenum">
              <a:rPr lang="en-IN" altLang="en-US">
                <a:solidFill>
                  <a:srgbClr val="000000"/>
                </a:solidFill>
              </a:rPr>
              <a:pPr/>
              <a:t>4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B4A8ED8F-41AF-6D16-9388-BBA99AEC2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>
              <a:lnSpc>
                <a:spcPct val="11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altLang="en-US" dirty="0">
                <a:solidFill>
                  <a:srgbClr val="7030A0"/>
                </a:solidFill>
                <a:latin typeface="Abyssinica SIL"/>
              </a:rPr>
              <a:t>Single Player Mode</a:t>
            </a: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53120539-1F35-385D-0B2E-DEED7581E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854575"/>
          </a:xfrm>
        </p:spPr>
        <p:txBody>
          <a:bodyPr/>
          <a:lstStyle/>
          <a:p>
            <a:pPr marL="431800" indent="-323850" eaLnBrk="1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altLang="en-US" sz="4000"/>
              <a:t>We are going to play on an IIT Delhi maze and our player(    )starts from the Main gate and have to reach SAC.</a:t>
            </a:r>
          </a:p>
          <a:p>
            <a:pPr marL="431800" indent="-323850" eaLnBrk="1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altLang="en-US" sz="4000"/>
              <a:t>Initially we are given with an energy and kiddy bank balance of 300 each.</a:t>
            </a:r>
          </a:p>
          <a:p>
            <a:pPr marL="431800" indent="-323850" eaLnBrk="1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US" altLang="en-US" sz="4000"/>
              <a:t>The game will over if any of the balance or energy becomes &lt;0.</a:t>
            </a:r>
            <a:endParaRPr lang="en-IN" altLang="en-US" sz="4000"/>
          </a:p>
        </p:txBody>
      </p:sp>
      <p:pic>
        <p:nvPicPr>
          <p:cNvPr id="8197" name="Picture 3">
            <a:extLst>
              <a:ext uri="{FF2B5EF4-FFF2-40B4-BE49-F238E27FC236}">
                <a16:creationId xmlns:a16="http://schemas.microsoft.com/office/drawing/2014/main" id="{7F82B46E-5E2A-41A6-2EB4-1DD4B210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2484438"/>
            <a:ext cx="50323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8B0B822E-D320-52C7-85B0-C6BD5665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CF17A63C-F53B-418E-B5E6-35947D6945AD}" type="slidenum">
              <a:rPr lang="en-IN" altLang="en-US">
                <a:solidFill>
                  <a:srgbClr val="000000"/>
                </a:solidFill>
              </a:rPr>
              <a:pPr/>
              <a:t>5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873BD213-587A-53EB-6DBE-19C35A02D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>
            <a:solidFill>
              <a:schemeClr val="tx1"/>
            </a:solidFill>
          </a:ln>
        </p:spPr>
        <p:txBody>
          <a:bodyPr tIns="39116"/>
          <a:lstStyle/>
          <a:p>
            <a:pPr eaLnBrk="1"/>
            <a:r>
              <a:rPr lang="en-US" altLang="en-US" dirty="0">
                <a:solidFill>
                  <a:srgbClr val="7030A0"/>
                </a:solidFill>
              </a:rPr>
              <a:t>Game Rules</a:t>
            </a:r>
            <a:endParaRPr lang="en-IN" altLang="en-US" dirty="0">
              <a:solidFill>
                <a:srgbClr val="7030A0"/>
              </a:solidFill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DB1047A2-3B46-1290-27FF-99ED9EAD0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854575"/>
          </a:xfrm>
        </p:spPr>
        <p:txBody>
          <a:bodyPr/>
          <a:lstStyle/>
          <a:p>
            <a:pPr marL="457200" indent="-457200" eaLnBrk="1">
              <a:buFont typeface="Arial" panose="020B0604020202020204" pitchFamily="34" charset="0"/>
              <a:buChar char="•"/>
              <a:defRPr/>
            </a:pPr>
            <a:r>
              <a:rPr lang="en-US" dirty="0"/>
              <a:t>We use      ,     ,     ,     keys for movement of the player.</a:t>
            </a:r>
          </a:p>
          <a:p>
            <a:pPr eaLnBrk="1">
              <a:defRPr/>
            </a:pPr>
            <a:r>
              <a:rPr lang="en-US" dirty="0"/>
              <a:t>• When the game starts the energy will start draining.</a:t>
            </a:r>
          </a:p>
          <a:p>
            <a:pPr eaLnBrk="1">
              <a:defRPr/>
            </a:pPr>
            <a:r>
              <a:rPr lang="en-US" dirty="0"/>
              <a:t>• We have placed ATMs and Energy stations in the maze.</a:t>
            </a:r>
          </a:p>
          <a:p>
            <a:pPr eaLnBrk="1">
              <a:defRPr/>
            </a:pPr>
            <a:r>
              <a:rPr lang="en-US" dirty="0"/>
              <a:t>• We have to brought energy from food points using kiddy bank which will deduct 150 for increasing  energy by 100.</a:t>
            </a:r>
          </a:p>
        </p:txBody>
      </p:sp>
      <p:sp>
        <p:nvSpPr>
          <p:cNvPr id="10245" name="Up Arrow 1">
            <a:extLst>
              <a:ext uri="{FF2B5EF4-FFF2-40B4-BE49-F238E27FC236}">
                <a16:creationId xmlns:a16="http://schemas.microsoft.com/office/drawing/2014/main" id="{1949AB5C-E416-979E-C814-9B1955E3B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88" y="1951038"/>
            <a:ext cx="263525" cy="315912"/>
          </a:xfrm>
          <a:prstGeom prst="upArrow">
            <a:avLst>
              <a:gd name="adj1" fmla="val 50000"/>
              <a:gd name="adj2" fmla="val 49828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10246" name="Down Arrow 2">
            <a:extLst>
              <a:ext uri="{FF2B5EF4-FFF2-40B4-BE49-F238E27FC236}">
                <a16:creationId xmlns:a16="http://schemas.microsoft.com/office/drawing/2014/main" id="{176BAAB5-6DC8-F3D3-5413-5E42E00A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1979613"/>
            <a:ext cx="287337" cy="28733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10247" name="Right Arrow 4">
            <a:extLst>
              <a:ext uri="{FF2B5EF4-FFF2-40B4-BE49-F238E27FC236}">
                <a16:creationId xmlns:a16="http://schemas.microsoft.com/office/drawing/2014/main" id="{F46EF2C6-34CD-686A-6898-F4DD0DD1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1979613"/>
            <a:ext cx="314325" cy="287337"/>
          </a:xfrm>
          <a:prstGeom prst="rightArrow">
            <a:avLst>
              <a:gd name="adj1" fmla="val 50000"/>
              <a:gd name="adj2" fmla="val 50123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10248" name="Left Arrow 6">
            <a:extLst>
              <a:ext uri="{FF2B5EF4-FFF2-40B4-BE49-F238E27FC236}">
                <a16:creationId xmlns:a16="http://schemas.microsoft.com/office/drawing/2014/main" id="{455974B0-8238-F6B5-00C7-1F769B046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1979613"/>
            <a:ext cx="360362" cy="287337"/>
          </a:xfrm>
          <a:prstGeom prst="leftArrow">
            <a:avLst>
              <a:gd name="adj1" fmla="val 50000"/>
              <a:gd name="adj2" fmla="val 5008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74D7E717-317D-5911-F32A-32F7F6D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2786"/>
            <a:ext cx="9069387" cy="1260475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/>
            <a:r>
              <a:rPr lang="en-US" altLang="en-US" dirty="0">
                <a:solidFill>
                  <a:srgbClr val="7030A0"/>
                </a:solidFill>
              </a:rPr>
              <a:t>Game Rules</a:t>
            </a:r>
            <a:endParaRPr lang="en-IN" alt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703A6-3BF8-6A9D-C70C-F7D057F5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>
              <a:buFont typeface="Arial" panose="020B0604020202020204" pitchFamily="34" charset="0"/>
              <a:buChar char="•"/>
              <a:defRPr/>
            </a:pPr>
            <a:r>
              <a:rPr lang="en-US" dirty="0"/>
              <a:t>We can increase our kiddy bank balance by using ATMs. Our balance will increase by 100 by going once across the ATM.  </a:t>
            </a:r>
          </a:p>
          <a:p>
            <a:pPr eaLnBrk="1">
              <a:defRPr/>
            </a:pPr>
            <a:r>
              <a:rPr lang="en-US" dirty="0"/>
              <a:t>• The player will win when he/she reached SAC before the energy/kiddy bank becomes negative</a:t>
            </a:r>
          </a:p>
          <a:p>
            <a:pPr eaLnBrk="1">
              <a:defRPr/>
            </a:pPr>
            <a:r>
              <a:rPr lang="en-US" dirty="0"/>
              <a:t>• Otherwise the player will reach the stage of “GAME OVER”.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4D4FB-E4E2-8663-72CE-CC9C751A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32" y="358659"/>
            <a:ext cx="3612061" cy="2157054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rgbClr val="7030A0"/>
                </a:solidFill>
              </a:rPr>
              <a:t>Game Visuals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2" y="2851681"/>
            <a:ext cx="2872978" cy="20159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72978"/>
                      <a:gd name="connsiteY0" fmla="*/ 0 h 20159"/>
                      <a:gd name="connsiteX1" fmla="*/ 574596 w 2872978"/>
                      <a:gd name="connsiteY1" fmla="*/ 0 h 20159"/>
                      <a:gd name="connsiteX2" fmla="*/ 1120461 w 2872978"/>
                      <a:gd name="connsiteY2" fmla="*/ 0 h 20159"/>
                      <a:gd name="connsiteX3" fmla="*/ 1666327 w 2872978"/>
                      <a:gd name="connsiteY3" fmla="*/ 0 h 20159"/>
                      <a:gd name="connsiteX4" fmla="*/ 2298382 w 2872978"/>
                      <a:gd name="connsiteY4" fmla="*/ 0 h 20159"/>
                      <a:gd name="connsiteX5" fmla="*/ 2872978 w 2872978"/>
                      <a:gd name="connsiteY5" fmla="*/ 0 h 20159"/>
                      <a:gd name="connsiteX6" fmla="*/ 2872978 w 2872978"/>
                      <a:gd name="connsiteY6" fmla="*/ 20159 h 20159"/>
                      <a:gd name="connsiteX7" fmla="*/ 2298382 w 2872978"/>
                      <a:gd name="connsiteY7" fmla="*/ 20159 h 20159"/>
                      <a:gd name="connsiteX8" fmla="*/ 1809976 w 2872978"/>
                      <a:gd name="connsiteY8" fmla="*/ 20159 h 20159"/>
                      <a:gd name="connsiteX9" fmla="*/ 1264110 w 2872978"/>
                      <a:gd name="connsiteY9" fmla="*/ 20159 h 20159"/>
                      <a:gd name="connsiteX10" fmla="*/ 718245 w 2872978"/>
                      <a:gd name="connsiteY10" fmla="*/ 20159 h 20159"/>
                      <a:gd name="connsiteX11" fmla="*/ 0 w 2872978"/>
                      <a:gd name="connsiteY11" fmla="*/ 20159 h 20159"/>
                      <a:gd name="connsiteX12" fmla="*/ 0 w 2872978"/>
                      <a:gd name="connsiteY12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72978" h="20159" fill="none" extrusionOk="0">
                        <a:moveTo>
                          <a:pt x="0" y="0"/>
                        </a:moveTo>
                        <a:cubicBezTo>
                          <a:pt x="172719" y="24730"/>
                          <a:pt x="453930" y="-2711"/>
                          <a:pt x="574596" y="0"/>
                        </a:cubicBezTo>
                        <a:cubicBezTo>
                          <a:pt x="695262" y="2711"/>
                          <a:pt x="865623" y="-7967"/>
                          <a:pt x="1120461" y="0"/>
                        </a:cubicBezTo>
                        <a:cubicBezTo>
                          <a:pt x="1375299" y="7967"/>
                          <a:pt x="1550624" y="18063"/>
                          <a:pt x="1666327" y="0"/>
                        </a:cubicBezTo>
                        <a:cubicBezTo>
                          <a:pt x="1782030" y="-18063"/>
                          <a:pt x="2095408" y="-11159"/>
                          <a:pt x="2298382" y="0"/>
                        </a:cubicBezTo>
                        <a:cubicBezTo>
                          <a:pt x="2501357" y="11159"/>
                          <a:pt x="2725122" y="-5565"/>
                          <a:pt x="2872978" y="0"/>
                        </a:cubicBezTo>
                        <a:cubicBezTo>
                          <a:pt x="2873229" y="6810"/>
                          <a:pt x="2872668" y="13749"/>
                          <a:pt x="2872978" y="20159"/>
                        </a:cubicBezTo>
                        <a:cubicBezTo>
                          <a:pt x="2601857" y="1392"/>
                          <a:pt x="2424161" y="-5241"/>
                          <a:pt x="2298382" y="20159"/>
                        </a:cubicBezTo>
                        <a:cubicBezTo>
                          <a:pt x="2172603" y="45559"/>
                          <a:pt x="1996400" y="43222"/>
                          <a:pt x="1809976" y="20159"/>
                        </a:cubicBezTo>
                        <a:cubicBezTo>
                          <a:pt x="1623552" y="-2904"/>
                          <a:pt x="1525733" y="14029"/>
                          <a:pt x="1264110" y="20159"/>
                        </a:cubicBezTo>
                        <a:cubicBezTo>
                          <a:pt x="1002487" y="26289"/>
                          <a:pt x="908261" y="32758"/>
                          <a:pt x="718245" y="20159"/>
                        </a:cubicBezTo>
                        <a:cubicBezTo>
                          <a:pt x="528229" y="7560"/>
                          <a:pt x="176399" y="52889"/>
                          <a:pt x="0" y="20159"/>
                        </a:cubicBezTo>
                        <a:cubicBezTo>
                          <a:pt x="-524" y="14018"/>
                          <a:pt x="20" y="10045"/>
                          <a:pt x="0" y="0"/>
                        </a:cubicBezTo>
                        <a:close/>
                      </a:path>
                      <a:path w="2872978" h="20159" stroke="0" extrusionOk="0">
                        <a:moveTo>
                          <a:pt x="0" y="0"/>
                        </a:moveTo>
                        <a:cubicBezTo>
                          <a:pt x="246331" y="2114"/>
                          <a:pt x="364990" y="-5865"/>
                          <a:pt x="517136" y="0"/>
                        </a:cubicBezTo>
                        <a:cubicBezTo>
                          <a:pt x="669282" y="5865"/>
                          <a:pt x="842769" y="11362"/>
                          <a:pt x="1149191" y="0"/>
                        </a:cubicBezTo>
                        <a:cubicBezTo>
                          <a:pt x="1455613" y="-11362"/>
                          <a:pt x="1529783" y="19802"/>
                          <a:pt x="1637597" y="0"/>
                        </a:cubicBezTo>
                        <a:cubicBezTo>
                          <a:pt x="1745411" y="-19802"/>
                          <a:pt x="1889711" y="-2153"/>
                          <a:pt x="2126004" y="0"/>
                        </a:cubicBezTo>
                        <a:cubicBezTo>
                          <a:pt x="2362297" y="2153"/>
                          <a:pt x="2713040" y="-27867"/>
                          <a:pt x="2872978" y="0"/>
                        </a:cubicBezTo>
                        <a:cubicBezTo>
                          <a:pt x="2872096" y="10021"/>
                          <a:pt x="2872682" y="15417"/>
                          <a:pt x="2872978" y="20159"/>
                        </a:cubicBezTo>
                        <a:cubicBezTo>
                          <a:pt x="2703040" y="42908"/>
                          <a:pt x="2574829" y="18390"/>
                          <a:pt x="2327112" y="20159"/>
                        </a:cubicBezTo>
                        <a:cubicBezTo>
                          <a:pt x="2079395" y="21928"/>
                          <a:pt x="2026258" y="1563"/>
                          <a:pt x="1781246" y="20159"/>
                        </a:cubicBezTo>
                        <a:cubicBezTo>
                          <a:pt x="1536234" y="38755"/>
                          <a:pt x="1507455" y="22167"/>
                          <a:pt x="1235381" y="20159"/>
                        </a:cubicBezTo>
                        <a:cubicBezTo>
                          <a:pt x="963308" y="18151"/>
                          <a:pt x="884834" y="-8814"/>
                          <a:pt x="603325" y="20159"/>
                        </a:cubicBezTo>
                        <a:cubicBezTo>
                          <a:pt x="321816" y="49132"/>
                          <a:pt x="204416" y="11299"/>
                          <a:pt x="0" y="20159"/>
                        </a:cubicBezTo>
                        <a:cubicBezTo>
                          <a:pt x="-804" y="10795"/>
                          <a:pt x="-25" y="7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35B1-2130-D624-28E2-03FA4A6DE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32" y="3166839"/>
            <a:ext cx="3508697" cy="3660421"/>
          </a:xfrm>
        </p:spPr>
        <p:txBody>
          <a:bodyPr>
            <a:normAutofit/>
          </a:bodyPr>
          <a:lstStyle/>
          <a:p>
            <a:pPr>
              <a:spcAft>
                <a:spcPct val="0"/>
              </a:spcAft>
              <a:buFont typeface="Arial,Sans-Serif" panose="02020603050405020304" pitchFamily="18" charset="0"/>
              <a:buChar char="•"/>
            </a:pPr>
            <a:r>
              <a:rPr lang="en-US" sz="2100">
                <a:ea typeface="+mn-lt"/>
                <a:cs typeface="+mn-lt"/>
              </a:rPr>
              <a:t>Game Starting</a:t>
            </a:r>
            <a:endParaRPr lang="en-IN" sz="2100">
              <a:ea typeface="+mn-lt"/>
              <a:cs typeface="+mn-lt"/>
            </a:endParaRPr>
          </a:p>
          <a:p>
            <a:pPr marL="457200" indent="-457200">
              <a:buFont typeface="Arial" panose="02020603050405020304" pitchFamily="18" charset="0"/>
              <a:buChar char="•"/>
            </a:pPr>
            <a:endParaRPr lang="en-US" sz="21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68CF02-8BA5-30B4-2C74-7F8A19615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0" r="29091" b="1"/>
          <a:stretch/>
        </p:blipFill>
        <p:spPr>
          <a:xfrm>
            <a:off x="4391836" y="10"/>
            <a:ext cx="5687529" cy="755966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694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ontent Placeholder 3">
            <a:extLst>
              <a:ext uri="{FF2B5EF4-FFF2-40B4-BE49-F238E27FC236}">
                <a16:creationId xmlns:a16="http://schemas.microsoft.com/office/drawing/2014/main" id="{16E85C32-8BCB-BF37-0BB0-BA39ECEB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050" y="1331913"/>
            <a:ext cx="8631238" cy="4852987"/>
          </a:xfrm>
        </p:spPr>
      </p:pic>
      <p:sp>
        <p:nvSpPr>
          <p:cNvPr id="14339" name="TextBox 4">
            <a:extLst>
              <a:ext uri="{FF2B5EF4-FFF2-40B4-BE49-F238E27FC236}">
                <a16:creationId xmlns:a16="http://schemas.microsoft.com/office/drawing/2014/main" id="{DEBFCEB7-95D9-7746-0371-DC9FDA5C4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755650"/>
            <a:ext cx="74168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>
              <a:buFont typeface="Arial" panose="020B0604020202020204" pitchFamily="34" charset="0"/>
              <a:buChar char="•"/>
            </a:pPr>
            <a:r>
              <a:rPr lang="en-US" altLang="en-US" sz="2400"/>
              <a:t>Red blocks in the road are Food points</a:t>
            </a:r>
            <a:endParaRPr lang="en-IN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Content Placeholder 6">
            <a:extLst>
              <a:ext uri="{FF2B5EF4-FFF2-40B4-BE49-F238E27FC236}">
                <a16:creationId xmlns:a16="http://schemas.microsoft.com/office/drawing/2014/main" id="{584E53CA-6050-3A66-14E2-E4267AA31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3238" y="1331913"/>
            <a:ext cx="8631237" cy="4852987"/>
          </a:xfrm>
        </p:spPr>
      </p:pic>
      <p:sp>
        <p:nvSpPr>
          <p:cNvPr id="15363" name="TextBox 8">
            <a:extLst>
              <a:ext uri="{FF2B5EF4-FFF2-40B4-BE49-F238E27FC236}">
                <a16:creationId xmlns:a16="http://schemas.microsoft.com/office/drawing/2014/main" id="{DEA9B08A-9956-CD56-7399-7C4C19D92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755650"/>
            <a:ext cx="51577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>
              <a:buFont typeface="Arial" panose="020B0604020202020204" pitchFamily="34" charset="0"/>
              <a:buChar char="•"/>
            </a:pPr>
            <a:r>
              <a:rPr lang="en-US" altLang="en-US" sz="2400"/>
              <a:t>In between the game</a:t>
            </a:r>
            <a:endParaRPr lang="en-IN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DejaVu Sans"/>
      </a:majorFont>
      <a:minorFont>
        <a:latin typeface="Arial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DejaVu San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DejaVu Sans"/>
      </a:majorFont>
      <a:minorFont>
        <a:latin typeface="Arial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DejaVu San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147</Words>
  <Application>Microsoft Office PowerPoint</Application>
  <PresentationFormat>Custom</PresentationFormat>
  <Paragraphs>38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Office Theme</vt:lpstr>
      <vt:lpstr>COP290 Task-2</vt:lpstr>
      <vt:lpstr>PowerPoint Presentation</vt:lpstr>
      <vt:lpstr>IIT Delhi Maze</vt:lpstr>
      <vt:lpstr>Single Player Mode</vt:lpstr>
      <vt:lpstr>Game Rules</vt:lpstr>
      <vt:lpstr>Game Rules</vt:lpstr>
      <vt:lpstr>Game Visuals</vt:lpstr>
      <vt:lpstr>PowerPoint Presentation</vt:lpstr>
      <vt:lpstr>PowerPoint Presentation</vt:lpstr>
      <vt:lpstr>PowerPoint Presentation</vt:lpstr>
      <vt:lpstr>PowerPoint Presentation</vt:lpstr>
      <vt:lpstr>Player Lose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 Illustration</dc:title>
  <dc:creator>Abhilokesh Nimmala</dc:creator>
  <cp:lastModifiedBy>Nimmala Abhilokesh</cp:lastModifiedBy>
  <cp:revision>116</cp:revision>
  <cp:lastPrinted>1601-01-01T00:00:00Z</cp:lastPrinted>
  <dcterms:created xsi:type="dcterms:W3CDTF">2022-05-07T15:02:55Z</dcterms:created>
  <dcterms:modified xsi:type="dcterms:W3CDTF">2022-05-10T20:29:41Z</dcterms:modified>
</cp:coreProperties>
</file>